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6" r:id="rId3"/>
    <p:sldId id="297" r:id="rId4"/>
    <p:sldId id="298" r:id="rId5"/>
    <p:sldId id="259" r:id="rId6"/>
    <p:sldId id="304" r:id="rId7"/>
    <p:sldId id="301" r:id="rId8"/>
    <p:sldId id="299" r:id="rId9"/>
    <p:sldId id="305" r:id="rId10"/>
    <p:sldId id="303" r:id="rId11"/>
    <p:sldId id="306" r:id="rId12"/>
    <p:sldId id="300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7" autoAdjust="0"/>
  </p:normalViewPr>
  <p:slideViewPr>
    <p:cSldViewPr>
      <p:cViewPr>
        <p:scale>
          <a:sx n="60" d="100"/>
          <a:sy n="60" d="100"/>
        </p:scale>
        <p:origin x="-1434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F03A2-3607-4AB2-B2E4-C93B6A0910D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54CF4-DFED-4F99-87FA-4ECCEEF36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8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3DC6D-BA1B-4CF8-B76C-9BBCE588219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6FB49-FA7D-47AC-B9C8-BC1B437ED0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8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6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5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6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1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3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4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rgbClr val="9E9B8C"/>
            </a:gs>
            <a:gs pos="0">
              <a:schemeClr val="bg2">
                <a:tint val="40000"/>
                <a:satMod val="350000"/>
              </a:schemeClr>
            </a:gs>
            <a:gs pos="0">
              <a:schemeClr val="bg2">
                <a:tint val="45000"/>
                <a:shade val="99000"/>
                <a:satMod val="350000"/>
              </a:schemeClr>
            </a:gs>
            <a:gs pos="98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2994-62AD-4058-9D6A-4746F6B01E0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20CD-E980-454C-BA79-BD4E350C8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patch.com/new-york/peekskill/new-community-schools-initiative-program-comes-hillcrest-elementary" TargetMode="External"/><Relationship Id="rId4" Type="http://schemas.openxmlformats.org/officeDocument/2006/relationships/hyperlink" Target="http://patch.com/new-york/peekskill/new-theater-program-takes-center-stage-pcs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ekskillcsd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434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Superintendent’s Report</a:t>
            </a:r>
            <a:br>
              <a:rPr lang="en-US" sz="4000" b="1" dirty="0" smtClean="0"/>
            </a:br>
            <a:r>
              <a:rPr lang="en-US" sz="3200" b="1" dirty="0" smtClean="0"/>
              <a:t>Dr. David Fine</a:t>
            </a:r>
            <a:br>
              <a:rPr lang="en-US" sz="3200" b="1" dirty="0" smtClean="0"/>
            </a:br>
            <a:r>
              <a:rPr lang="en-US" sz="3200" b="1" i="1" dirty="0" smtClean="0"/>
              <a:t>Peekskill City School District:                                               A System Focused on Every Student; Every Day.</a:t>
            </a:r>
            <a:endParaRPr lang="en-US" sz="3200" b="1" i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19200" y="5255664"/>
            <a:ext cx="6400800" cy="137373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/>
              </a:rPr>
              <a:t>Meeting of the Board of Education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Octo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ber 27, 2015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3134"/>
            <a:ext cx="3987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86388"/>
            <a:ext cx="3987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808" y="801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New Theater Program Takes Center Stage at </a:t>
            </a:r>
            <a:r>
              <a:rPr lang="en-US" sz="1600" b="1" dirty="0" err="1"/>
              <a:t>PCSD</a:t>
            </a:r>
            <a:endParaRPr lang="en-US" sz="1600" dirty="0"/>
          </a:p>
          <a:p>
            <a:r>
              <a:rPr lang="en-US" sz="1600" u="sng" dirty="0">
                <a:hlinkClick r:id="rId4"/>
              </a:rPr>
              <a:t>http://patch.com/new-york/peekskill/new-theater-program-takes-center-stage-pcsd</a:t>
            </a:r>
            <a:r>
              <a:rPr lang="en-US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36" y="357089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New Community Schools Initiative Program Comes to Hillcrest Elementary</a:t>
            </a:r>
            <a:endParaRPr lang="en-US" sz="1600" dirty="0"/>
          </a:p>
          <a:p>
            <a:r>
              <a:rPr lang="en-US" sz="1600" u="sng" dirty="0">
                <a:hlinkClick r:id="rId5"/>
              </a:rPr>
              <a:t>http://patch.com/new-york/peekskill/new-community-schools-initiative-program-comes-hillcrest-elementary</a:t>
            </a:r>
            <a:endParaRPr lang="en-US" sz="1600" dirty="0"/>
          </a:p>
        </p:txBody>
      </p:sp>
      <p:pic>
        <p:nvPicPr>
          <p:cNvPr id="6" name="Picture 5" descr="New Community Schools Initiative Program Comes to Hillcrest Elementar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75" y="4814296"/>
            <a:ext cx="2286000" cy="182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ew Theater Program Takes Center Stage at PCS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5146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" y="223032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wards </a:t>
            </a:r>
            <a:r>
              <a:rPr lang="en-US" sz="2800" b="1" dirty="0"/>
              <a:t>at </a:t>
            </a:r>
            <a:r>
              <a:rPr lang="en-US" sz="2800" b="1" dirty="0" err="1"/>
              <a:t>NYSSBA</a:t>
            </a:r>
            <a:r>
              <a:rPr lang="en-US" sz="2800" b="1" dirty="0"/>
              <a:t> </a:t>
            </a:r>
            <a:r>
              <a:rPr lang="en-US" sz="2800" b="1" dirty="0" smtClean="0"/>
              <a:t>for Excellence </a:t>
            </a:r>
            <a:r>
              <a:rPr lang="en-US" sz="2800" b="1" dirty="0"/>
              <a:t>in </a:t>
            </a:r>
            <a:r>
              <a:rPr lang="en-US" sz="2800" b="1" dirty="0" smtClean="0"/>
              <a:t>Communication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21575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 smtClean="0">
                <a:solidFill>
                  <a:srgbClr val="C00000"/>
                </a:solidFill>
              </a:rPr>
              <a:t>Contracts Under $10,000</a:t>
            </a:r>
            <a:endParaRPr lang="en-US" sz="8000" b="1" dirty="0">
              <a:solidFill>
                <a:srgbClr val="C00000"/>
              </a:solidFill>
            </a:endParaRPr>
          </a:p>
          <a:p>
            <a:r>
              <a:rPr lang="en-US" sz="8000" dirty="0" smtClean="0"/>
              <a:t>Body4Brain</a:t>
            </a:r>
            <a:r>
              <a:rPr lang="en-US" sz="8000" dirty="0"/>
              <a:t>; Provide One Sensory Processing Disorder (</a:t>
            </a:r>
            <a:r>
              <a:rPr lang="en-US" sz="8000" dirty="0" err="1"/>
              <a:t>SPD</a:t>
            </a:r>
            <a:r>
              <a:rPr lang="en-US" sz="8000" dirty="0"/>
              <a:t>) Evaluation for a student as specified in Stipulation of Agreement; October 1, 2015 - June 30, 2016; $1,300</a:t>
            </a:r>
          </a:p>
          <a:p>
            <a:r>
              <a:rPr lang="en-US" sz="8000" dirty="0"/>
              <a:t>Susan </a:t>
            </a:r>
            <a:r>
              <a:rPr lang="en-US" sz="8000" dirty="0" err="1"/>
              <a:t>Piowaty</a:t>
            </a:r>
            <a:r>
              <a:rPr lang="en-US" sz="8000" dirty="0"/>
              <a:t>; Provide Professional Development services; 2015-2016 School Year; Not to exceed $1,500.  Funding is from IDEA 611 Grant.</a:t>
            </a:r>
          </a:p>
          <a:p>
            <a:r>
              <a:rPr lang="en-US" sz="8000" dirty="0"/>
              <a:t>Beth and Scott and Friends/Uriah Hill; Provide music classes for </a:t>
            </a:r>
            <a:r>
              <a:rPr lang="en-US" sz="8000" dirty="0" err="1"/>
              <a:t>PreK</a:t>
            </a:r>
            <a:r>
              <a:rPr lang="en-US" sz="8000" dirty="0"/>
              <a:t> students; September 2015 - June 2016; $3,000</a:t>
            </a:r>
          </a:p>
          <a:p>
            <a:r>
              <a:rPr lang="en-US" sz="8000" dirty="0"/>
              <a:t>Crossover Yoga Project/Uriah Hill; Provide yoga and movement to </a:t>
            </a:r>
            <a:r>
              <a:rPr lang="en-US" sz="8000" dirty="0" err="1"/>
              <a:t>PreK</a:t>
            </a:r>
            <a:r>
              <a:rPr lang="en-US" sz="8000" dirty="0"/>
              <a:t> students; 2015-2016 School Year; $4,160; Funding from the Universal </a:t>
            </a:r>
            <a:r>
              <a:rPr lang="en-US" sz="8000" dirty="0" err="1"/>
              <a:t>PreK</a:t>
            </a:r>
            <a:r>
              <a:rPr lang="en-US" sz="8000" dirty="0"/>
              <a:t> grant</a:t>
            </a:r>
          </a:p>
          <a:p>
            <a:r>
              <a:rPr lang="en-US" sz="8000" dirty="0"/>
              <a:t>Hudson River HealthCare/LEAP-</a:t>
            </a:r>
            <a:r>
              <a:rPr lang="en-US" sz="8000" dirty="0" err="1"/>
              <a:t>PKMS</a:t>
            </a:r>
            <a:r>
              <a:rPr lang="en-US" sz="8000" dirty="0"/>
              <a:t>; Provides the following programs: Fit4Ever, Youth Talk, ECHO; July 1, 2015 - June 30, 2016; $</a:t>
            </a:r>
            <a:r>
              <a:rPr lang="en-US" sz="8000" dirty="0" smtClean="0"/>
              <a:t>6,500</a:t>
            </a:r>
          </a:p>
          <a:p>
            <a:endParaRPr lang="en-US" sz="8000" dirty="0" smtClean="0"/>
          </a:p>
          <a:p>
            <a:pPr marL="0" indent="0" algn="ctr">
              <a:buNone/>
            </a:pPr>
            <a:r>
              <a:rPr lang="en-US" sz="8000" b="1" dirty="0" smtClean="0">
                <a:solidFill>
                  <a:srgbClr val="C00000"/>
                </a:solidFill>
              </a:rPr>
              <a:t>Grants/Donations </a:t>
            </a:r>
            <a:r>
              <a:rPr lang="en-US" sz="8000" b="1" dirty="0">
                <a:solidFill>
                  <a:srgbClr val="C00000"/>
                </a:solidFill>
              </a:rPr>
              <a:t>Under $5,000</a:t>
            </a:r>
          </a:p>
          <a:p>
            <a:r>
              <a:rPr lang="en-US" sz="8000" dirty="0" smtClean="0"/>
              <a:t>Taconic </a:t>
            </a:r>
            <a:r>
              <a:rPr lang="en-US" sz="8000" dirty="0"/>
              <a:t>Road Runners Club/Peekskill High School; To be used by the music program; $1,000 </a:t>
            </a:r>
          </a:p>
          <a:p>
            <a:r>
              <a:rPr lang="en-US" sz="8000" dirty="0"/>
              <a:t>IBM/Peekskill Middle School; To aid in the enhancement of STEM Learning; $2,000</a:t>
            </a:r>
          </a:p>
          <a:p>
            <a:r>
              <a:rPr lang="en-US" sz="8000" dirty="0"/>
              <a:t>Rochelle Mitlak of Chappaqua; Gift of an electric piano and electric guitar; estimated value $500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9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Safety/Security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Security Presentation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      Presenters: David Santiago and </a:t>
            </a:r>
            <a:r>
              <a:rPr lang="en-US" b="1" dirty="0" err="1" smtClean="0">
                <a:solidFill>
                  <a:srgbClr val="C00000"/>
                </a:solidFill>
              </a:rPr>
              <a:t>Altaris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213424"/>
              </p:ext>
            </p:extLst>
          </p:nvPr>
        </p:nvGraphicFramePr>
        <p:xfrm>
          <a:off x="3733800" y="28956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Acrobat Document" showAsIcon="1" r:id="rId3" imgW="914400" imgH="714240" progId="AcroExch.Document.11">
                  <p:embed/>
                </p:oleObj>
              </mc:Choice>
              <mc:Fallback>
                <p:oleObj name="Acrobat Document" showAsIcon="1" r:id="rId3" imgW="914400" imgH="714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895600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294702"/>
              </p:ext>
            </p:extLst>
          </p:nvPr>
        </p:nvGraphicFramePr>
        <p:xfrm>
          <a:off x="6400800" y="29718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Acrobat Document" showAsIcon="1" r:id="rId5" imgW="914400" imgH="714240" progId="AcroExch.Document.11">
                  <p:embed/>
                </p:oleObj>
              </mc:Choice>
              <mc:Fallback>
                <p:oleObj name="Acrobat Document" showAsIcon="1" r:id="rId5" imgW="914400" imgH="714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2971800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359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0"/>
            <a:ext cx="7924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Thank You and Enjoy </a:t>
            </a:r>
            <a:r>
              <a:rPr lang="en-US" sz="3600" b="1" smtClean="0">
                <a:solidFill>
                  <a:srgbClr val="C00000"/>
                </a:solidFill>
              </a:rPr>
              <a:t>the Evening                       </a:t>
            </a:r>
            <a:r>
              <a:rPr lang="en-US" sz="3600" b="1" i="1" dirty="0" smtClean="0"/>
              <a:t>Have A Successful 2015-2016 School Year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010" y="228600"/>
            <a:ext cx="7543800" cy="23622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/>
              <a:t>*This Concludes the Superintendent’s Report</a:t>
            </a:r>
          </a:p>
          <a:p>
            <a:pPr marL="0" indent="0" algn="ctr">
              <a:buNone/>
            </a:pPr>
            <a:r>
              <a:rPr lang="en-US" dirty="0" smtClean="0"/>
              <a:t>--Be </a:t>
            </a:r>
            <a:r>
              <a:rPr lang="en-US" dirty="0"/>
              <a:t>G</a:t>
            </a:r>
            <a:r>
              <a:rPr lang="en-US" dirty="0" smtClean="0"/>
              <a:t>ood to Yourself and Each Other--</a:t>
            </a:r>
          </a:p>
          <a:p>
            <a:pPr marL="0" indent="0" algn="ctr">
              <a:buNone/>
            </a:pPr>
            <a:endParaRPr lang="en-US" sz="2200" b="1" i="1" dirty="0" smtClean="0"/>
          </a:p>
          <a:p>
            <a:pPr marL="0" indent="0" algn="ctr">
              <a:buNone/>
            </a:pPr>
            <a:r>
              <a:rPr lang="en-US" sz="2600" i="1" dirty="0" smtClean="0"/>
              <a:t>“Be the Change you wish to see in the World.”</a:t>
            </a:r>
          </a:p>
          <a:p>
            <a:pPr marL="0" indent="0" algn="ctr">
              <a:buNone/>
            </a:pPr>
            <a:r>
              <a:rPr lang="en-US" sz="2600" i="1" dirty="0" smtClean="0"/>
              <a:t>M. </a:t>
            </a:r>
            <a:r>
              <a:rPr lang="en-US" sz="2600" i="1" dirty="0" err="1" smtClean="0"/>
              <a:t>Ghandi</a:t>
            </a:r>
            <a:endParaRPr lang="en-US" sz="2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3200"/>
            <a:ext cx="3505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3" y="609600"/>
            <a:ext cx="486013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284203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9" y="4038600"/>
            <a:ext cx="502925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8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266372"/>
            <a:ext cx="22479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22" y="1752600"/>
            <a:ext cx="257721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81197"/>
            <a:ext cx="3987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1472"/>
            <a:ext cx="209232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266372"/>
            <a:ext cx="275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Homecoming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Binder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Club Rush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84786"/>
            <a:ext cx="2984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84786"/>
            <a:ext cx="2984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134"/>
            <a:ext cx="3987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228" y="533400"/>
            <a:ext cx="2588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Buddy Walk Varsity Girls Team, Soccer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39100" cy="10668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Top-Ten (10) Reasons Peekskill is a Wonderful </a:t>
            </a:r>
            <a:r>
              <a:rPr lang="en-US" sz="3600" b="1" dirty="0"/>
              <a:t>P</a:t>
            </a:r>
            <a:r>
              <a:rPr lang="en-US" sz="3600" b="1" dirty="0" smtClean="0"/>
              <a:t>lace to Live and Learn</a:t>
            </a:r>
            <a:br>
              <a:rPr lang="en-US" sz="3600" b="1" dirty="0" smtClean="0"/>
            </a:br>
            <a:endParaRPr lang="en-US" sz="2800" i="1" dirty="0">
              <a:solidFill>
                <a:srgbClr val="7030A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4906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10. The Art Partnerships in the City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9.  Men Who Cook at the Youth Bureau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8.  75</a:t>
            </a:r>
            <a:r>
              <a:rPr lang="en-US" sz="3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</a:rPr>
              <a:t> Celebrations of the City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7.  Cabinet Walkthroughs and Transparency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6.  Coaches of the Year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5.  Student/Athletes and Progress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4.  The Power of Peace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3.  Club Rush (Outdoors)</a:t>
            </a:r>
            <a:endParaRPr lang="en-US" sz="360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2.  Nationally Recognized Speakers (Steve Binder)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1.  The </a:t>
            </a:r>
            <a:r>
              <a:rPr lang="en-US" sz="3600" b="1" dirty="0" err="1" smtClean="0">
                <a:solidFill>
                  <a:srgbClr val="C00000"/>
                </a:solidFill>
              </a:rPr>
              <a:t>Seussification</a:t>
            </a:r>
            <a:r>
              <a:rPr lang="en-US" sz="3600" b="1" dirty="0" smtClean="0">
                <a:solidFill>
                  <a:srgbClr val="C00000"/>
                </a:solidFill>
              </a:rPr>
              <a:t> of Romeo and Juliet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College Fair at </a:t>
            </a:r>
            <a:r>
              <a:rPr lang="en-US" b="1" dirty="0" err="1" smtClean="0"/>
              <a:t>PHS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987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987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114800"/>
            <a:ext cx="3987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7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Coaches </a:t>
            </a:r>
            <a:r>
              <a:rPr lang="en-US" b="1" dirty="0"/>
              <a:t>of the </a:t>
            </a:r>
            <a:r>
              <a:rPr lang="en-US" b="1" dirty="0" smtClean="0"/>
              <a:t>Year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1430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Jon Iasillo, Boys </a:t>
            </a:r>
            <a:r>
              <a:rPr lang="en-US" b="1" dirty="0">
                <a:solidFill>
                  <a:srgbClr val="C00000"/>
                </a:solidFill>
              </a:rPr>
              <a:t>Varsity Soccer and Cami Basso, Girls Varsity Soccer (2</a:t>
            </a:r>
            <a:r>
              <a:rPr lang="en-US" b="1" baseline="30000" dirty="0">
                <a:solidFill>
                  <a:srgbClr val="C00000"/>
                </a:solidFill>
              </a:rPr>
              <a:t>nd</a:t>
            </a:r>
            <a:r>
              <a:rPr lang="en-US" b="1" dirty="0">
                <a:solidFill>
                  <a:srgbClr val="C00000"/>
                </a:solidFill>
              </a:rPr>
              <a:t> year in a row</a:t>
            </a:r>
            <a:r>
              <a:rPr lang="en-US" b="1" dirty="0" smtClean="0">
                <a:solidFill>
                  <a:srgbClr val="C0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477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3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Parent/Student Portal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13740"/>
            <a:ext cx="2895600" cy="163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64373"/>
            <a:ext cx="3070751" cy="173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838200"/>
            <a:ext cx="8996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Student schedules, progress reports, grades, assignments, and academic information </a:t>
            </a:r>
            <a:r>
              <a:rPr lang="en-US" sz="2400" b="1" dirty="0" smtClean="0">
                <a:solidFill>
                  <a:srgbClr val="C00000"/>
                </a:solidFill>
              </a:rPr>
              <a:t>will only be </a:t>
            </a:r>
            <a:r>
              <a:rPr lang="en-US" sz="2400" b="1" dirty="0">
                <a:solidFill>
                  <a:srgbClr val="C00000"/>
                </a:solidFill>
              </a:rPr>
              <a:t>available on the Parent </a:t>
            </a:r>
            <a:r>
              <a:rPr lang="en-US" sz="2400" b="1" dirty="0" smtClean="0">
                <a:solidFill>
                  <a:srgbClr val="C00000"/>
                </a:solidFill>
              </a:rPr>
              <a:t>Portal starting  on November </a:t>
            </a:r>
            <a:r>
              <a:rPr lang="en-US" sz="2400" b="1" dirty="0">
                <a:solidFill>
                  <a:srgbClr val="C00000"/>
                </a:solidFill>
              </a:rPr>
              <a:t>18</a:t>
            </a:r>
            <a:r>
              <a:rPr lang="en-US" sz="2400" b="1" baseline="30000" dirty="0">
                <a:solidFill>
                  <a:srgbClr val="C00000"/>
                </a:solidFill>
              </a:rPr>
              <a:t>th</a:t>
            </a:r>
            <a:r>
              <a:rPr lang="en-US" sz="2400" b="1" dirty="0">
                <a:solidFill>
                  <a:srgbClr val="C00000"/>
                </a:solidFill>
              </a:rPr>
              <a:t>, for grades 6-12.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If you have not done so already, please set up an account on the portal by November 13</a:t>
            </a:r>
            <a:r>
              <a:rPr lang="en-US" sz="2400" b="1" baseline="30000" dirty="0">
                <a:solidFill>
                  <a:srgbClr val="C00000"/>
                </a:solidFill>
              </a:rPr>
              <a:t>th</a:t>
            </a:r>
            <a:r>
              <a:rPr lang="en-US" sz="2400" b="1" dirty="0">
                <a:solidFill>
                  <a:srgbClr val="C00000"/>
                </a:solidFill>
              </a:rPr>
              <a:t>.  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Login link to the Parent Portal and instructions for creating a new account can be found on our website </a:t>
            </a:r>
            <a:r>
              <a:rPr lang="en-US" sz="2400" b="1" u="sng" dirty="0">
                <a:solidFill>
                  <a:srgbClr val="C00000"/>
                </a:solidFill>
                <a:hlinkClick r:id="rId4"/>
              </a:rPr>
              <a:t>www.peekskillcsd.org</a:t>
            </a:r>
            <a:r>
              <a:rPr lang="en-US" sz="2400" b="1" dirty="0">
                <a:solidFill>
                  <a:srgbClr val="C00000"/>
                </a:solidFill>
              </a:rPr>
              <a:t> under the parents link on the horizontal navigation bar (Click on Infinite Campus Parent Portal) or you may pick up the Parent Portal Request Form at your child’s school.  </a:t>
            </a:r>
          </a:p>
        </p:txBody>
      </p:sp>
    </p:spTree>
    <p:extLst>
      <p:ext uri="{BB962C8B-B14F-4D97-AF65-F5344CB8AC3E}">
        <p14:creationId xmlns:p14="http://schemas.microsoft.com/office/powerpoint/2010/main" val="314367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Student Council Report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Davonte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Woodton</a:t>
            </a:r>
            <a:r>
              <a:rPr lang="en-US" b="1" dirty="0" smtClean="0">
                <a:solidFill>
                  <a:srgbClr val="C00000"/>
                </a:solidFill>
              </a:rPr>
              <a:t> – Presenter  (Moved </a:t>
            </a:r>
            <a:r>
              <a:rPr lang="en-US" b="1" smtClean="0">
                <a:solidFill>
                  <a:srgbClr val="C00000"/>
                </a:solidFill>
              </a:rPr>
              <a:t>to 11/3 Meeting)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www.bermuda-online.org/Bermudapinkbea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32718"/>
            <a:ext cx="5181600" cy="30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77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24461</TotalTime>
  <Words>334</Words>
  <Application>Microsoft Office PowerPoint</Application>
  <PresentationFormat>On-screen Show (4:3)</PresentationFormat>
  <Paragraphs>53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Acrobat Document</vt:lpstr>
      <vt:lpstr>Adobe Acrobat Document</vt:lpstr>
      <vt:lpstr>Superintendent’s Report Dr. David Fine Peekskill City School District:                                               A System Focused on Every Student; Every Day.</vt:lpstr>
      <vt:lpstr>PowerPoint Presentation</vt:lpstr>
      <vt:lpstr>PowerPoint Presentation</vt:lpstr>
      <vt:lpstr>PowerPoint Presentation</vt:lpstr>
      <vt:lpstr>Top-Ten (10) Reasons Peekskill is a Wonderful Place to Live and Learn </vt:lpstr>
      <vt:lpstr>College Fair at PHS</vt:lpstr>
      <vt:lpstr>Coaches of the Year </vt:lpstr>
      <vt:lpstr>Parent/Student Portal </vt:lpstr>
      <vt:lpstr>Student Council Report</vt:lpstr>
      <vt:lpstr>PowerPoint Presentation</vt:lpstr>
      <vt:lpstr>PowerPoint Presentation</vt:lpstr>
      <vt:lpstr>Safety/Security</vt:lpstr>
      <vt:lpstr>Thank You and Enjoy the Evening                       Have A Successful 2015-2016 School Year</vt:lpstr>
    </vt:vector>
  </TitlesOfParts>
  <Company>Peekskill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Superintendent’s Report Dr. David Fine</dc:title>
  <dc:creator>David Fine</dc:creator>
  <cp:lastModifiedBy>template</cp:lastModifiedBy>
  <cp:revision>247</cp:revision>
  <cp:lastPrinted>2015-09-01T16:24:57Z</cp:lastPrinted>
  <dcterms:created xsi:type="dcterms:W3CDTF">2015-06-15T12:51:33Z</dcterms:created>
  <dcterms:modified xsi:type="dcterms:W3CDTF">2015-10-28T15:12:11Z</dcterms:modified>
</cp:coreProperties>
</file>